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9"/>
    <p:restoredTop sz="94707"/>
  </p:normalViewPr>
  <p:slideViewPr>
    <p:cSldViewPr snapToGrid="0">
      <p:cViewPr varScale="1">
        <p:scale>
          <a:sx n="142" d="100"/>
          <a:sy n="142" d="100"/>
        </p:scale>
        <p:origin x="9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4c78c4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4c78c4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6b0fe6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6b0fe6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6b0fe68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6b0fe68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6b0fe68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6b0fe68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6b0fe68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d6b0fe68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800" dirty="0"/>
            </a:br>
            <a:r>
              <a:rPr lang="en" sz="2800" dirty="0"/>
              <a:t>An Advanced Networking Outreach Activity for Kids</a:t>
            </a:r>
            <a:br>
              <a:rPr lang="en" sz="2800" dirty="0"/>
            </a:br>
            <a:r>
              <a:rPr lang="en" sz="2000" dirty="0"/>
              <a:t>Requirements and </a:t>
            </a:r>
            <a:r>
              <a:rPr lang="en-US" sz="2000" dirty="0"/>
              <a:t>Standards</a:t>
            </a:r>
            <a:endParaRPr sz="2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Austin Dvorak, Ryan Newell, Ross Thedens, Grayson Cox, Spencer Parry</a:t>
            </a:r>
            <a:endParaRPr sz="1800" dirty="0"/>
          </a:p>
        </p:txBody>
      </p:sp>
      <p:pic>
        <p:nvPicPr>
          <p:cNvPr id="3" name="Intro" descr="Volume">
            <a:hlinkClick r:id="" action="ppaction://media"/>
            <a:extLst>
              <a:ext uri="{FF2B5EF4-FFF2-40B4-BE49-F238E27FC236}">
                <a16:creationId xmlns:a16="http://schemas.microsoft.com/office/drawing/2014/main" id="{664BCF5D-81D0-441D-B80C-2E46AC3CB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000">
        <p:fade/>
      </p:transition>
    </mc:Choice>
    <mc:Fallback xmlns="">
      <p:transition spd="med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Functional Requirements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Networking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Nodes connect wirelessly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Must support ad-hoc networking (or other schemes)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Support multiple separate networks</a:t>
            </a:r>
            <a:br>
              <a:rPr lang="en" sz="1600" dirty="0"/>
            </a:b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Data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Some nodes should have cameras or other sensors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Report statistics back to one or more displays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Visualization of the system and its behavior (GUI)</a:t>
            </a:r>
            <a:br>
              <a:rPr lang="en" sz="1600" dirty="0"/>
            </a:b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Management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No in-depth systems knowledge required</a:t>
            </a:r>
            <a:endParaRPr sz="1600" dirty="0"/>
          </a:p>
        </p:txBody>
      </p:sp>
      <p:pic>
        <p:nvPicPr>
          <p:cNvPr id="2" name="Functional Requirements.mp3" descr="Volume">
            <a:hlinkClick r:id="" action="ppaction://media"/>
            <a:extLst>
              <a:ext uri="{FF2B5EF4-FFF2-40B4-BE49-F238E27FC236}">
                <a16:creationId xmlns:a16="http://schemas.microsoft.com/office/drawing/2014/main" id="{2C39FEA2-6EFE-F644-B26E-9F075E347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000">
        <p:fade/>
      </p:transition>
    </mc:Choice>
    <mc:Fallback xmlns="">
      <p:transition spd="med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 Requirements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Physical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Durable packaging for nodes (drop-proof)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Nodes should be battery-powered and rechargeable for mobility</a:t>
            </a:r>
            <a:br>
              <a:rPr lang="en" sz="1600"/>
            </a:b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Networking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Should operate without an internet connection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Nodes should have a connection radius of ~40 ft. (without obstacles)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Handles interference without crashing the network</a:t>
            </a:r>
            <a:endParaRPr sz="1600"/>
          </a:p>
        </p:txBody>
      </p:sp>
      <p:pic>
        <p:nvPicPr>
          <p:cNvPr id="2" name="Lightning Talk 1.m4a" descr="Volume">
            <a:hlinkClick r:id="" action="ppaction://media"/>
            <a:extLst>
              <a:ext uri="{FF2B5EF4-FFF2-40B4-BE49-F238E27FC236}">
                <a16:creationId xmlns:a16="http://schemas.microsoft.com/office/drawing/2014/main" id="{611D56DE-67ED-3943-A875-96B0C532C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6000">
        <p:fade/>
      </p:transition>
    </mc:Choice>
    <mc:Fallback xmlns="">
      <p:transition spd="med" advClick="0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Economic Requirements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Fiscal Costs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Budget ~$500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Eight nodes: $65 per node maximum</a:t>
            </a:r>
            <a:br>
              <a:rPr lang="en" sz="1600" dirty="0"/>
            </a:b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Equipment Plan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Single board computers with peripherals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Simple packaging design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/>
              <a:t>Free open source software</a:t>
            </a:r>
            <a:endParaRPr sz="1600" dirty="0"/>
          </a:p>
        </p:txBody>
      </p:sp>
      <p:pic>
        <p:nvPicPr>
          <p:cNvPr id="4" name="L1" descr="Volume">
            <a:hlinkClick r:id="" action="ppaction://media"/>
            <a:extLst>
              <a:ext uri="{FF2B5EF4-FFF2-40B4-BE49-F238E27FC236}">
                <a16:creationId xmlns:a16="http://schemas.microsoft.com/office/drawing/2014/main" id="{2426F8C6-6F41-4788-AB10-2324F9256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00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5000">
        <p:fade/>
      </p:transition>
    </mc:Choice>
    <mc:Fallback xmlns="">
      <p:transition spd="med" advClick="0" advTm="7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 Development Standards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Git Workflow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 code should be pushed directly to the master branch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Code reviews for all production code (merge requests)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At least one reviewer to every merge request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General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Rigorous testing for security and reliability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Maintain comments and documentation</a:t>
            </a:r>
            <a:endParaRPr sz="1600"/>
          </a:p>
        </p:txBody>
      </p:sp>
      <p:pic>
        <p:nvPicPr>
          <p:cNvPr id="2" name="Software_Development_Standards.m4a" descr="Volume">
            <a:hlinkClick r:id="" action="ppaction://media"/>
            <a:extLst>
              <a:ext uri="{FF2B5EF4-FFF2-40B4-BE49-F238E27FC236}">
                <a16:creationId xmlns:a16="http://schemas.microsoft.com/office/drawing/2014/main" id="{C948821A-06AE-FD43-A5F3-162CD122B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2000">
        <p:fade/>
      </p:transition>
    </mc:Choice>
    <mc:Fallback xmlns="">
      <p:transition spd="med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Hardware Standard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Nodes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Design for durability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Consistency among configurations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Easy access to hardware ports</a:t>
            </a:r>
            <a:endParaRPr sz="1600"/>
          </a:p>
        </p:txBody>
      </p:sp>
      <p:pic>
        <p:nvPicPr>
          <p:cNvPr id="2" name="spencer.m4a" descr="Volume">
            <a:hlinkClick r:id="" action="ppaction://media"/>
            <a:extLst>
              <a:ext uri="{FF2B5EF4-FFF2-40B4-BE49-F238E27FC236}">
                <a16:creationId xmlns:a16="http://schemas.microsoft.com/office/drawing/2014/main" id="{4CF63D3F-9C80-F042-84D5-8342285AF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" y="473659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00">
        <p:fade/>
      </p:transition>
    </mc:Choice>
    <mc:Fallback xmlns="">
      <p:transition spd="med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B0C51A-2D00-4D63-AFC0-03ED1BE1F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E53769-DD78-4170-9634-E0905D80D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L1_2" descr="Volume">
            <a:hlinkClick r:id="" action="ppaction://media"/>
            <a:extLst>
              <a:ext uri="{FF2B5EF4-FFF2-40B4-BE49-F238E27FC236}">
                <a16:creationId xmlns:a16="http://schemas.microsoft.com/office/drawing/2014/main" id="{D15A30F9-9AB5-4E20-96FB-DC05E0B2B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73659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218</Words>
  <Application>Microsoft Office PowerPoint</Application>
  <PresentationFormat>On-screen Show (16:9)</PresentationFormat>
  <Paragraphs>43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Dark</vt:lpstr>
      <vt:lpstr> An Advanced Networking Outreach Activity for Kids Requirements and Standards</vt:lpstr>
      <vt:lpstr>Functional Requirements</vt:lpstr>
      <vt:lpstr>Environmental Requirements</vt:lpstr>
      <vt:lpstr>Economic Requirements</vt:lpstr>
      <vt:lpstr>Software Development Standards</vt:lpstr>
      <vt:lpstr>Hardware Standards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Talk #1</dc:title>
  <cp:lastModifiedBy>Ross Thedens</cp:lastModifiedBy>
  <cp:revision>23</cp:revision>
  <dcterms:modified xsi:type="dcterms:W3CDTF">2020-02-10T05:40:18Z</dcterms:modified>
</cp:coreProperties>
</file>